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E54"/>
    <a:srgbClr val="0C1424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EC8E5-58AA-C62C-B3A0-C6F85B00CB7D}" v="44" dt="2024-11-06T14:56:47.358"/>
    <p1510:client id="{83A7F702-77EF-C150-6607-2ECBD3B2F0A0}" v="14" dt="2024-11-06T15:06:58.947"/>
    <p1510:client id="{E49F7790-6776-ADC0-8246-2526F1135F3B}" v="3" dt="2024-11-04T18:51:5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EDEF-EA97-5265-AF07-DF1789E5A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B71A0-3D07-E30D-3B7D-372D7F257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3049-B1EC-DE17-E8E8-22E1586B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48A1-5092-0B70-1D95-7D4F40BF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44AA-80BF-A32E-684E-8238C29C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7090-15F9-A391-6E54-2BA5F266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96BC3-7BFD-047D-4E7E-C1948297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92945-D86E-5CC4-8165-38A150F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75D78-C10B-244C-B891-DE80D835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6634-7C1C-3A90-6F73-05F2290A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7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34AD0-E988-5DED-89E0-D703561D8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35CC7-3EAD-A3D8-1B7A-7435379D6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1DFA-ACA7-783E-C80A-90C61E7D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5EA8-44ED-E934-C1F3-AA27EB43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3517-07A0-5941-AD6C-4AC92F30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26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CA2-72FE-41D1-4FDB-BBE12AA4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9917-1225-4D06-243B-707631D6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85D63-26EA-824D-75DF-8D4DADE1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F3628-9E8A-B27F-A391-0D171CD9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69CE-9736-C1B4-E1A2-C25B972A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01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71A7-5173-C17B-6A36-25D564A9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CF0AF-2346-5B52-7C2C-158EF5D2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89D8-8FA9-4951-AAB4-75B6AAC7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0020-27F7-2112-1868-C9B46B40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AD3D-DCA1-B1D2-9AEC-032FA2C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18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A4A-BF76-AD1F-5BB9-32551A0D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910D-4264-1496-DC48-B0B05E90A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AD0D1-E2B1-E47B-67E8-890D6D5E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23DF-91C5-04C7-CEB6-C085E817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802AF-0C99-C01E-393D-C82D1E89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C6AE-0F7F-4A04-DD08-0F9DFDD8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7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6571-6A07-A5A1-46C9-1CFB6CAE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19AB0-B2D3-0030-3A48-5A318EDD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F9C09-C7EC-98F3-90A2-8A831811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CCD1B-1ED3-905A-700E-62920DF75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43828-69C8-008D-FF1E-813FE171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3DE4B-51A2-C1ED-A803-B6535958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5F5FB-1C45-C7CF-08B2-B8E85961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E3069-0017-6907-0C30-74CFA0E6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4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A6C8-2551-2C08-22A4-A899ED24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A75DD-1D71-3ECE-A69B-353CC068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DA3A5-9DAA-57B5-A3D1-5CAD775A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4F505-8DB2-C78F-4763-EE3ECAE5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4FFE4-47CE-541F-7601-FD09DFCA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A3EBC-FF5D-87FB-D281-51D02EB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3057C-7CA5-339A-5C37-D86D4BB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46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502E-0A5D-051D-D7AD-34CB185C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6FE55-4C3A-1CC9-A145-E5409F0C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FD8F2-FBCE-CCC9-7F56-BA68AF3E2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FCAC-5C2C-7085-1B01-9FBBEF45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C0B3B-5BE7-BDB9-E811-471C2FAD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842B8-2AB8-0B22-0251-65B9BD12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8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F4C3-183B-CE1F-778D-C54781A4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556C0-5DE3-1396-D461-32AA106CC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5CBA4-8F24-5B9A-8534-C6E55C3A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4385B-6CA8-B121-54DE-0E984477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87620-0051-65FC-7459-D61AC92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4144-157C-CDEB-9CE4-12D5A16F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87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282FE-421F-8B7E-513E-19F7BB41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E4A75-169C-3143-8974-5D6615D3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6D572-7609-9515-958B-B7711B704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1527-10F4-484C-ABC2-3EB37024C58B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55D9-8E96-FCB3-787B-6E010080F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EC78-36B8-6FE3-7122-20E872C93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46A1-5EE8-401E-BA79-52F584A4D24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B919C-494C-D961-8734-3DDB2E9304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055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  <p:extLst>
      <p:ext uri="{BB962C8B-B14F-4D97-AF65-F5344CB8AC3E}">
        <p14:creationId xmlns:p14="http://schemas.microsoft.com/office/powerpoint/2010/main" val="4901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D585A-D578-85C5-8345-0E6FC3FC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sz="3600" dirty="0">
                <a:cs typeface="Calibri Light"/>
              </a:rPr>
              <a:t>Fifth Annual Conference on</a:t>
            </a:r>
            <a:r>
              <a:rPr lang="en-CA" sz="3600" b="1" dirty="0">
                <a:cs typeface="Calibri Light"/>
              </a:rPr>
              <a:t> Disruptive, Innovative, and Emerging Technologies in the Nuclear Industry</a:t>
            </a:r>
            <a:endParaRPr lang="en-US" b="1">
              <a:cs typeface="Calibri Light" panose="020F0302020204030204"/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2D9B1FD1-C816-AB0F-831C-B5D1C0FC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600" dirty="0">
                <a:cs typeface="Calibri"/>
              </a:rPr>
              <a:t>[</a:t>
            </a:r>
            <a:r>
              <a:rPr lang="en-CA" sz="2600" dirty="0">
                <a:solidFill>
                  <a:srgbClr val="FF0000"/>
                </a:solidFill>
                <a:cs typeface="Calibri"/>
              </a:rPr>
              <a:t>Presentation/Abstract Title</a:t>
            </a:r>
            <a:r>
              <a:rPr lang="en-CA" sz="2600" dirty="0">
                <a:solidFill>
                  <a:srgbClr val="000000"/>
                </a:solidFill>
                <a:cs typeface="Calibri"/>
              </a:rPr>
              <a:t>]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CA" sz="2400" dirty="0">
                <a:cs typeface="Calibri"/>
              </a:rPr>
              <a:t>[Speaker(s): </a:t>
            </a:r>
            <a:r>
              <a:rPr lang="en-CA" sz="2400" dirty="0">
                <a:solidFill>
                  <a:srgbClr val="FF0000"/>
                </a:solidFill>
                <a:cs typeface="Calibri"/>
              </a:rPr>
              <a:t>First and Last, Title, Company]</a:t>
            </a:r>
            <a:endParaRPr lang="en-US" sz="2400">
              <a:cs typeface="Calibri"/>
            </a:endParaRPr>
          </a:p>
          <a:p>
            <a:pPr marL="0" indent="0" algn="ctr">
              <a:buNone/>
            </a:pPr>
            <a:r>
              <a:rPr lang="en-CA" sz="1800" dirty="0">
                <a:cs typeface="Calibri"/>
              </a:rPr>
              <a:t>November 27</a:t>
            </a:r>
            <a:r>
              <a:rPr lang="en-CA" sz="600" baseline="30000" dirty="0">
                <a:cs typeface="Calibri"/>
              </a:rPr>
              <a:t>th</a:t>
            </a:r>
            <a:r>
              <a:rPr lang="en-CA" sz="1800" dirty="0">
                <a:cs typeface="Calibri"/>
              </a:rPr>
              <a:t>-29</a:t>
            </a:r>
            <a:r>
              <a:rPr lang="en-CA" sz="600" baseline="30000" dirty="0">
                <a:cs typeface="Calibri"/>
              </a:rPr>
              <a:t>th</a:t>
            </a:r>
            <a:r>
              <a:rPr lang="en-CA" sz="1800" dirty="0">
                <a:cs typeface="Calibri"/>
              </a:rPr>
              <a:t> </a:t>
            </a:r>
            <a:endParaRPr lang="en-US" sz="1800">
              <a:cs typeface="Calibri"/>
            </a:endParaRPr>
          </a:p>
          <a:p>
            <a:pPr marL="0" indent="0" algn="ctr">
              <a:buNone/>
            </a:pPr>
            <a:r>
              <a:rPr lang="en-CA" sz="1800" dirty="0">
                <a:cs typeface="Calibri"/>
              </a:rPr>
              <a:t>Toronto, Ontario, Canada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Content Placeholder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A062552A-03FB-7F49-9005-C6F21EA7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40" r="3060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6" name="Picture 5" descr="A logo with a leaf and planet in the center&#10;&#10;Description automatically generated">
            <a:extLst>
              <a:ext uri="{FF2B5EF4-FFF2-40B4-BE49-F238E27FC236}">
                <a16:creationId xmlns:a16="http://schemas.microsoft.com/office/drawing/2014/main" id="{B0E71496-EF28-DAE9-FC57-82A52CCE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563" y="4875795"/>
            <a:ext cx="1722970" cy="1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5C7D55B6-D046-E6C1-4EED-7E03E55D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747B1-A085-653D-8301-BBC6A330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19" y="2378164"/>
            <a:ext cx="3703486" cy="18810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Author(s) name &amp; pictures of speakers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Company name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Contact information</a:t>
            </a:r>
            <a:br>
              <a:rPr lang="en-US" sz="3200" dirty="0"/>
            </a:br>
            <a:endParaRPr lang="en-US" sz="3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with a leaf and planet in the center&#10;&#10;Description automatically generated">
            <a:extLst>
              <a:ext uri="{FF2B5EF4-FFF2-40B4-BE49-F238E27FC236}">
                <a16:creationId xmlns:a16="http://schemas.microsoft.com/office/drawing/2014/main" id="{0883AD4C-21AE-25C9-B84D-51AB19984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53" y="4365236"/>
            <a:ext cx="1135902" cy="1211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4A7DE5-D4DE-15C3-F74B-EC69053AE8BE}"/>
              </a:ext>
            </a:extLst>
          </p:cNvPr>
          <p:cNvSpPr txBox="1"/>
          <p:nvPr/>
        </p:nvSpPr>
        <p:spPr>
          <a:xfrm>
            <a:off x="7056413" y="2376052"/>
            <a:ext cx="2610728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Photos of speakers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89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2A37E-46A3-42FF-78A5-731CBD16ADBC}"/>
              </a:ext>
            </a:extLst>
          </p:cNvPr>
          <p:cNvSpPr txBox="1"/>
          <p:nvPr/>
        </p:nvSpPr>
        <p:spPr>
          <a:xfrm>
            <a:off x="176211" y="1840230"/>
            <a:ext cx="107223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Presentation information slide (duplicate as many times as necessary)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F2705E5C-9506-F1AB-76D0-4F30BD2E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9" b="78884"/>
          <a:stretch/>
        </p:blipFill>
        <p:spPr>
          <a:xfrm>
            <a:off x="0" y="-244"/>
            <a:ext cx="12194007" cy="1443784"/>
          </a:xfrm>
          <a:prstGeom prst="rect">
            <a:avLst/>
          </a:prstGeom>
        </p:spPr>
      </p:pic>
      <p:pic>
        <p:nvPicPr>
          <p:cNvPr id="7" name="Picture 6" descr="A logo with a leaf and planet in the center&#10;&#10;Description automatically generated">
            <a:extLst>
              <a:ext uri="{FF2B5EF4-FFF2-40B4-BE49-F238E27FC236}">
                <a16:creationId xmlns:a16="http://schemas.microsoft.com/office/drawing/2014/main" id="{30B4F9E0-BACC-4C8C-84FE-D8DE3DC9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0" y="111482"/>
            <a:ext cx="1100492" cy="12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8EF8DB6E-2688-C712-FF62-C903692B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E0236-BB93-2E6C-DE12-421870CB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205E2-723A-A234-10E1-E6F793FC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5 minutes for Q+A</a:t>
            </a:r>
          </a:p>
        </p:txBody>
      </p:sp>
      <p:pic>
        <p:nvPicPr>
          <p:cNvPr id="5" name="Picture 4" descr="A logo with a leaf and planet in the center&#10;&#10;Description automatically generated">
            <a:extLst>
              <a:ext uri="{FF2B5EF4-FFF2-40B4-BE49-F238E27FC236}">
                <a16:creationId xmlns:a16="http://schemas.microsoft.com/office/drawing/2014/main" id="{CADB5AA7-774B-3FA9-C783-7EE8B5A9B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0" y="111482"/>
            <a:ext cx="1100492" cy="12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9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Fifth Annual Conference on Disruptive, Innovative, and Emerging Technologies in the Nuclear Industry</vt:lpstr>
      <vt:lpstr>Author(s) name &amp; pictures of speakers Company name Contact information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main slide 1 Fifth Annual Conference on Disruptive, Innovative, and Emerging Technologies in the Nuclear Industry</dc:title>
  <dc:creator>Rapper, Juliana</dc:creator>
  <cp:lastModifiedBy>Rapper, Juliana</cp:lastModifiedBy>
  <cp:revision>202</cp:revision>
  <dcterms:created xsi:type="dcterms:W3CDTF">2024-11-01T18:55:32Z</dcterms:created>
  <dcterms:modified xsi:type="dcterms:W3CDTF">2024-11-06T15:09:27Z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7d1604-a11e-4c33-b65a-00a6c0f6fd4a_Enabled">
    <vt:lpwstr>true</vt:lpwstr>
  </property>
  <property fmtid="{D5CDD505-2E9C-101B-9397-08002B2CF9AE}" pid="3" name="MSIP_Label_047d1604-a11e-4c33-b65a-00a6c0f6fd4a_SetDate">
    <vt:lpwstr>2024-11-01T19:42:31Z</vt:lpwstr>
  </property>
  <property fmtid="{D5CDD505-2E9C-101B-9397-08002B2CF9AE}" pid="4" name="MSIP_Label_047d1604-a11e-4c33-b65a-00a6c0f6fd4a_Method">
    <vt:lpwstr>Privileged</vt:lpwstr>
  </property>
  <property fmtid="{D5CDD505-2E9C-101B-9397-08002B2CF9AE}" pid="5" name="MSIP_Label_047d1604-a11e-4c33-b65a-00a6c0f6fd4a_Name">
    <vt:lpwstr>OFFICIAL USE ONLY</vt:lpwstr>
  </property>
  <property fmtid="{D5CDD505-2E9C-101B-9397-08002B2CF9AE}" pid="6" name="MSIP_Label_047d1604-a11e-4c33-b65a-00a6c0f6fd4a_SiteId">
    <vt:lpwstr>a483a0b6-671f-4e86-a04d-998385c0e199</vt:lpwstr>
  </property>
  <property fmtid="{D5CDD505-2E9C-101B-9397-08002B2CF9AE}" pid="7" name="MSIP_Label_047d1604-a11e-4c33-b65a-00a6c0f6fd4a_ActionId">
    <vt:lpwstr>2a6e5357-d2cc-4ec1-87c8-17292cf70b28</vt:lpwstr>
  </property>
  <property fmtid="{D5CDD505-2E9C-101B-9397-08002B2CF9AE}" pid="8" name="MSIP_Label_047d1604-a11e-4c33-b65a-00a6c0f6fd4a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 USE ONLY / À USAGE EXCLUSIF</vt:lpwstr>
  </property>
</Properties>
</file>